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>
                <a:latin typeface="Lucida Bright"/>
              </a:rPr>
              <a:t>BIOSIGURNOST I BIOZAŠTITA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8720" y="4636008"/>
            <a:ext cx="68607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latin typeface="Lucida Bright"/>
              </a:rPr>
              <a:t>Anamari Bikić </a:t>
            </a:r>
            <a:r>
              <a:rPr lang="en-US" err="1">
                <a:latin typeface="Lucida Bright"/>
              </a:rPr>
              <a:t>i</a:t>
            </a:r>
            <a:r>
              <a:rPr lang="en-US" dirty="0">
                <a:latin typeface="Lucida Bright"/>
              </a:rPr>
              <a:t> Marta Blažević </a:t>
            </a:r>
            <a:r>
              <a:rPr lang="en-US" err="1">
                <a:latin typeface="Lucida Bright"/>
              </a:rPr>
              <a:t>Bandov</a:t>
            </a:r>
            <a:r>
              <a:rPr lang="en-US" dirty="0">
                <a:latin typeface="Lucida Bright"/>
              </a:rPr>
              <a:t> 8.a</a:t>
            </a:r>
            <a:endParaRPr lang="en-US">
              <a:latin typeface="Lucida Bright"/>
            </a:endParaRPr>
          </a:p>
        </p:txBody>
      </p:sp>
      <p:pic>
        <p:nvPicPr>
          <p:cNvPr id="6" name="Picture 5" descr="A biohazard symbol with text&#10;&#10;Description automatically generated">
            <a:extLst>
              <a:ext uri="{FF2B5EF4-FFF2-40B4-BE49-F238E27FC236}">
                <a16:creationId xmlns:a16="http://schemas.microsoft.com/office/drawing/2014/main" id="{76AD0297-5FC1-F89D-C20B-8CED93C68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" r="13224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C8255-6874-330E-034D-D491CB00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Lucida Bright"/>
              </a:rPr>
              <a:t>BIOSIGURNOST I BIOZAŠTITA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D99DD-FA80-1557-CCA1-8907C996E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projekt nastao poticajem SARS-COV2 pandemije</a:t>
            </a:r>
          </a:p>
          <a:p>
            <a:endParaRPr lang="en-US" sz="2200"/>
          </a:p>
          <a:p>
            <a:r>
              <a:rPr lang="en-US" sz="2200"/>
              <a:t>upoznavanje učenika s uzročnicima bolesti,spriječavanju širenja…</a:t>
            </a:r>
          </a:p>
          <a:p>
            <a:endParaRPr lang="en-US" sz="2200"/>
          </a:p>
          <a:p>
            <a:r>
              <a:rPr lang="en-US" sz="2200"/>
              <a:t>smotra se održava u osnovnim I srednjim školama</a:t>
            </a:r>
          </a:p>
          <a:p>
            <a:endParaRPr lang="en-US" sz="2200"/>
          </a:p>
          <a:p>
            <a:r>
              <a:rPr lang="en-US" sz="2200"/>
              <a:t>Učenici sa svojim mentorom obrađuju određene sadržaje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4" name="Picture 3" descr="A yellow triangle with a black symbol&#10;&#10;Description automatically generated">
            <a:extLst>
              <a:ext uri="{FF2B5EF4-FFF2-40B4-BE49-F238E27FC236}">
                <a16:creationId xmlns:a16="http://schemas.microsoft.com/office/drawing/2014/main" id="{873CD737-59CA-735B-83DD-A10357AE4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4" r="8146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5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60A68-4384-906C-3C5E-1429BC3E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320" y="329184"/>
            <a:ext cx="4202176" cy="102108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Lucida Bright"/>
              </a:rPr>
              <a:t>PROJEKTI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CAAE-C9D3-BA05-1FDA-F4EBD9DCA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406144"/>
            <a:ext cx="6325616" cy="4824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Re-</a:t>
            </a:r>
            <a:r>
              <a:rPr lang="en-US" sz="2400" err="1"/>
              <a:t>emergentne</a:t>
            </a:r>
            <a:r>
              <a:rPr lang="en-US" sz="2400" dirty="0"/>
              <a:t> </a:t>
            </a:r>
            <a:r>
              <a:rPr lang="en-US" sz="2400" err="1"/>
              <a:t>i</a:t>
            </a:r>
            <a:r>
              <a:rPr lang="en-US" sz="2400" dirty="0"/>
              <a:t> </a:t>
            </a:r>
            <a:r>
              <a:rPr lang="en-US" sz="2400" err="1"/>
              <a:t>emergentne</a:t>
            </a:r>
            <a:r>
              <a:rPr lang="en-US" sz="2400" dirty="0"/>
              <a:t> </a:t>
            </a:r>
            <a:r>
              <a:rPr lang="en-US" sz="2400" err="1"/>
              <a:t>bolesti</a:t>
            </a:r>
            <a:endParaRPr lang="en-US" sz="2400"/>
          </a:p>
          <a:p>
            <a:r>
              <a:rPr lang="en-US" sz="2400" dirty="0"/>
              <a:t>AIDS </a:t>
            </a:r>
            <a:r>
              <a:rPr lang="en-US" sz="2400" err="1"/>
              <a:t>ili</a:t>
            </a:r>
            <a:r>
              <a:rPr lang="en-US" sz="2400" dirty="0"/>
              <a:t> SIDA</a:t>
            </a:r>
          </a:p>
          <a:p>
            <a:r>
              <a:rPr lang="en-US" sz="2400" err="1"/>
              <a:t>Vorgalicov</a:t>
            </a:r>
            <a:r>
              <a:rPr lang="en-US" sz="2400" dirty="0"/>
              <a:t> </a:t>
            </a:r>
            <a:r>
              <a:rPr lang="en-US" sz="2400" err="1"/>
              <a:t>lanac</a:t>
            </a:r>
            <a:endParaRPr lang="en-US" sz="2400"/>
          </a:p>
          <a:p>
            <a:r>
              <a:rPr lang="en-US" sz="2400" dirty="0"/>
              <a:t>3D </a:t>
            </a:r>
            <a:r>
              <a:rPr lang="en-US" sz="2400" err="1"/>
              <a:t>bakterije</a:t>
            </a:r>
            <a:r>
              <a:rPr lang="en-US" sz="2400" dirty="0"/>
              <a:t> </a:t>
            </a:r>
            <a:r>
              <a:rPr lang="en-US" sz="2400" err="1"/>
              <a:t>i</a:t>
            </a:r>
            <a:r>
              <a:rPr lang="en-US" sz="2400" dirty="0"/>
              <a:t> </a:t>
            </a:r>
            <a:r>
              <a:rPr lang="en-US" sz="2400" err="1"/>
              <a:t>virusi</a:t>
            </a:r>
            <a:endParaRPr lang="en-US" sz="2400"/>
          </a:p>
          <a:p>
            <a:r>
              <a:rPr lang="en-US" sz="2400" err="1"/>
              <a:t>znooze</a:t>
            </a:r>
            <a:endParaRPr lang="en-US" sz="2400"/>
          </a:p>
          <a:p>
            <a:r>
              <a:rPr lang="en-US" sz="2400" err="1"/>
              <a:t>korištenje</a:t>
            </a:r>
            <a:r>
              <a:rPr lang="en-US" sz="2400" dirty="0"/>
              <a:t> </a:t>
            </a:r>
            <a:r>
              <a:rPr lang="en-US" sz="2400" err="1"/>
              <a:t>zaštitnih</a:t>
            </a:r>
            <a:r>
              <a:rPr lang="en-US" sz="2400" dirty="0"/>
              <a:t> </a:t>
            </a:r>
            <a:r>
              <a:rPr lang="en-US" sz="2400" err="1"/>
              <a:t>maski</a:t>
            </a:r>
            <a:r>
              <a:rPr lang="en-US" sz="2400" dirty="0"/>
              <a:t> za lice</a:t>
            </a:r>
          </a:p>
          <a:p>
            <a:r>
              <a:rPr lang="en-US" sz="2400" err="1"/>
              <a:t>sprijećavanje</a:t>
            </a:r>
            <a:r>
              <a:rPr lang="en-US" sz="2400" dirty="0"/>
              <a:t> </a:t>
            </a:r>
            <a:r>
              <a:rPr lang="en-US" sz="2400" err="1"/>
              <a:t>širenja</a:t>
            </a:r>
            <a:r>
              <a:rPr lang="en-US" sz="2400" dirty="0"/>
              <a:t> </a:t>
            </a:r>
            <a:r>
              <a:rPr lang="en-US" sz="2400" err="1"/>
              <a:t>bolesti</a:t>
            </a:r>
            <a:r>
              <a:rPr lang="en-US" sz="2400" dirty="0"/>
              <a:t> </a:t>
            </a:r>
            <a:r>
              <a:rPr lang="en-US" sz="2400" err="1"/>
              <a:t>kapljičnim</a:t>
            </a:r>
            <a:r>
              <a:rPr lang="en-US" sz="2400" dirty="0"/>
              <a:t> </a:t>
            </a:r>
            <a:r>
              <a:rPr lang="en-US" sz="2400" err="1"/>
              <a:t>putem</a:t>
            </a:r>
            <a:endParaRPr lang="en-US" sz="2400"/>
          </a:p>
          <a:p>
            <a:r>
              <a:rPr lang="en-US" sz="2400" dirty="0"/>
              <a:t>Andrija </a:t>
            </a:r>
            <a:r>
              <a:rPr lang="en-US" sz="2400" err="1"/>
              <a:t>Štampar</a:t>
            </a:r>
            <a:endParaRPr lang="en-US" sz="2400"/>
          </a:p>
          <a:p>
            <a:r>
              <a:rPr lang="en-US" sz="2400" err="1"/>
              <a:t>bolesti</a:t>
            </a:r>
            <a:r>
              <a:rPr lang="en-US" sz="2400" dirty="0"/>
              <a:t> </a:t>
            </a:r>
            <a:r>
              <a:rPr lang="en-US" sz="2400" err="1"/>
              <a:t>prijenosne</a:t>
            </a:r>
            <a:r>
              <a:rPr lang="en-US" sz="2400" dirty="0"/>
              <a:t> </a:t>
            </a:r>
            <a:r>
              <a:rPr lang="en-US" sz="2400" err="1"/>
              <a:t>putem</a:t>
            </a:r>
            <a:r>
              <a:rPr lang="en-US" sz="2400" dirty="0"/>
              <a:t> </a:t>
            </a:r>
            <a:r>
              <a:rPr lang="en-US" sz="2400" err="1"/>
              <a:t>insekata</a:t>
            </a:r>
            <a:r>
              <a:rPr lang="en-US" sz="2400" dirty="0"/>
              <a:t>(</a:t>
            </a:r>
            <a:r>
              <a:rPr lang="en-US" sz="2400" err="1"/>
              <a:t>komarci,krpelj</a:t>
            </a:r>
            <a:r>
              <a:rPr lang="en-US" sz="2400" dirty="0"/>
              <a:t>,...)</a:t>
            </a:r>
          </a:p>
          <a:p>
            <a:r>
              <a:rPr lang="en-US" sz="2400" err="1"/>
              <a:t>znak</a:t>
            </a:r>
            <a:r>
              <a:rPr lang="en-US" sz="2400" dirty="0"/>
              <a:t> </a:t>
            </a:r>
            <a:r>
              <a:rPr lang="en-US" sz="2400" err="1"/>
              <a:t>biosigurnost</a:t>
            </a:r>
            <a:r>
              <a:rPr lang="en-US" sz="2400" dirty="0"/>
              <a:t> </a:t>
            </a:r>
            <a:r>
              <a:rPr lang="en-US" sz="2400" err="1"/>
              <a:t>i</a:t>
            </a:r>
            <a:r>
              <a:rPr lang="en-US" sz="2400" dirty="0"/>
              <a:t> </a:t>
            </a:r>
            <a:r>
              <a:rPr lang="en-US" sz="2400" err="1"/>
              <a:t>biozaštite</a:t>
            </a:r>
            <a:endParaRPr lang="en-US" sz="2400"/>
          </a:p>
        </p:txBody>
      </p:sp>
      <p:pic>
        <p:nvPicPr>
          <p:cNvPr id="5" name="Picture 4" descr="A poster with text and pictures on it&#10;&#10;Description automatically generated">
            <a:extLst>
              <a:ext uri="{FF2B5EF4-FFF2-40B4-BE49-F238E27FC236}">
                <a16:creationId xmlns:a16="http://schemas.microsoft.com/office/drawing/2014/main" id="{95AD0861-12FF-5050-5600-4884E17A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028036"/>
            <a:ext cx="4014216" cy="3010662"/>
          </a:xfrm>
          <a:prstGeom prst="rect">
            <a:avLst/>
          </a:prstGeom>
        </p:spPr>
      </p:pic>
      <p:pic>
        <p:nvPicPr>
          <p:cNvPr id="4" name="Picture 3" descr="A poster with text and images&#10;&#10;Description automatically generated">
            <a:extLst>
              <a:ext uri="{FF2B5EF4-FFF2-40B4-BE49-F238E27FC236}">
                <a16:creationId xmlns:a16="http://schemas.microsoft.com/office/drawing/2014/main" id="{3D8D320D-02DB-5A2E-7260-0C598400F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67593"/>
            <a:ext cx="3686048" cy="20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A1EC3-6890-4441-75CA-9938A652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latin typeface="Lucida Bright"/>
              </a:rPr>
              <a:t>HVALA NA PAŽNJI!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iohazard symbol&#10;&#10;Description automatically generated">
            <a:extLst>
              <a:ext uri="{FF2B5EF4-FFF2-40B4-BE49-F238E27FC236}">
                <a16:creationId xmlns:a16="http://schemas.microsoft.com/office/drawing/2014/main" id="{68718461-FE06-10CF-DD4C-B3E312B20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025" y="640080"/>
            <a:ext cx="585315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5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Široki zaslon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office theme</vt:lpstr>
      <vt:lpstr>BIOSIGURNOST I BIOZAŠTITA</vt:lpstr>
      <vt:lpstr>BIOSIGURNOST I BIOZAŠTITA</vt:lpstr>
      <vt:lpstr>PROJEKTI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Anamari Bikić</cp:lastModifiedBy>
  <cp:revision>158</cp:revision>
  <dcterms:created xsi:type="dcterms:W3CDTF">2024-06-15T12:30:16Z</dcterms:created>
  <dcterms:modified xsi:type="dcterms:W3CDTF">2024-06-18T05:58:29Z</dcterms:modified>
</cp:coreProperties>
</file>