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62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5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149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71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2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727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65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296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71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8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25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16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9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37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30E3DB-79FA-4943-90C6-E5408E576FA1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D01095-A680-4BE6-BC51-0C0C5C11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7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9E987-8D32-4A7D-AA50-E1A3B64F7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244" y="2799470"/>
            <a:ext cx="8721968" cy="629529"/>
          </a:xfrm>
        </p:spPr>
        <p:txBody>
          <a:bodyPr/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br>
              <a:rPr lang="hr-HR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54CDF6-E353-42F6-9854-776E7B9D2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1730326"/>
            <a:ext cx="6815669" cy="3248073"/>
          </a:xfrm>
        </p:spPr>
        <p:txBody>
          <a:bodyPr>
            <a:normAutofit lnSpcReduction="10000"/>
          </a:bodyPr>
          <a:lstStyle/>
          <a:p>
            <a:r>
              <a:rPr lang="hr-HR" sz="7200" dirty="0"/>
              <a:t>Zadatak: </a:t>
            </a:r>
          </a:p>
          <a:p>
            <a:r>
              <a:rPr lang="hr-HR" sz="6000" dirty="0"/>
              <a:t>Smisli kratku priču od zadanih riječi.</a:t>
            </a:r>
          </a:p>
        </p:txBody>
      </p:sp>
    </p:spTree>
    <p:extLst>
      <p:ext uri="{BB962C8B-B14F-4D97-AF65-F5344CB8AC3E}">
        <p14:creationId xmlns:p14="http://schemas.microsoft.com/office/powerpoint/2010/main" val="425005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B01227B-35D8-4DE4-8818-8B7ABCEBE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8" y="668215"/>
            <a:ext cx="4030472" cy="3609512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0D5FACE7-72AA-45ED-A862-3DCC0CF48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2" y="715565"/>
            <a:ext cx="2835719" cy="3054576"/>
          </a:xfrm>
          <a:prstGeom prst="rect">
            <a:avLst/>
          </a:prstGeom>
        </p:spPr>
      </p:pic>
      <p:pic>
        <p:nvPicPr>
          <p:cNvPr id="7" name="Picture 6" descr="A cartoon character holding an object&#10;&#10;Description automatically generated with low confidence">
            <a:extLst>
              <a:ext uri="{FF2B5EF4-FFF2-40B4-BE49-F238E27FC236}">
                <a16:creationId xmlns:a16="http://schemas.microsoft.com/office/drawing/2014/main" id="{B07B5ED0-710E-40E2-A228-852A300C9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37" y="1237958"/>
            <a:ext cx="4030472" cy="4729736"/>
          </a:xfrm>
          <a:prstGeom prst="rect">
            <a:avLst/>
          </a:prstGeom>
        </p:spPr>
      </p:pic>
      <p:pic>
        <p:nvPicPr>
          <p:cNvPr id="11" name="Picture 10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6AB057FE-E0DE-40A7-B8D9-B182B0BFD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97" y="3737011"/>
            <a:ext cx="4494533" cy="2609276"/>
          </a:xfrm>
          <a:prstGeom prst="rect">
            <a:avLst/>
          </a:prstGeom>
        </p:spPr>
      </p:pic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3A188E55-E85B-4302-B6F6-FAE157651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93" y="4199246"/>
            <a:ext cx="1973179" cy="20445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200DEA-ABCB-4525-A02B-13AE1AA99BAF}"/>
              </a:ext>
            </a:extLst>
          </p:cNvPr>
          <p:cNvSpPr txBox="1"/>
          <p:nvPr/>
        </p:nvSpPr>
        <p:spPr>
          <a:xfrm>
            <a:off x="7709095" y="6063916"/>
            <a:ext cx="3303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                              Izvor fotografija: internet 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6C6E7E-997A-4F5A-96D0-F71EB510CD71}"/>
              </a:ext>
            </a:extLst>
          </p:cNvPr>
          <p:cNvSpPr txBox="1"/>
          <p:nvPr/>
        </p:nvSpPr>
        <p:spPr>
          <a:xfrm>
            <a:off x="7694700" y="5598362"/>
            <a:ext cx="1651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Lovci</a:t>
            </a:r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2E13BF-B59D-4A01-813E-B233A5333069}"/>
              </a:ext>
            </a:extLst>
          </p:cNvPr>
          <p:cNvSpPr txBox="1"/>
          <p:nvPr/>
        </p:nvSpPr>
        <p:spPr>
          <a:xfrm>
            <a:off x="5008676" y="3602826"/>
            <a:ext cx="1868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Medvjedić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3F54C4-7644-4D13-854D-11B0D528D0F6}"/>
              </a:ext>
            </a:extLst>
          </p:cNvPr>
          <p:cNvSpPr txBox="1"/>
          <p:nvPr/>
        </p:nvSpPr>
        <p:spPr>
          <a:xfrm>
            <a:off x="3538744" y="5967694"/>
            <a:ext cx="267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Stupica (klopka)</a:t>
            </a:r>
            <a:endParaRPr lang="en-US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1E827F-DCB3-4AB9-A682-2C4A1406D937}"/>
              </a:ext>
            </a:extLst>
          </p:cNvPr>
          <p:cNvSpPr txBox="1"/>
          <p:nvPr/>
        </p:nvSpPr>
        <p:spPr>
          <a:xfrm>
            <a:off x="590843" y="5866228"/>
            <a:ext cx="238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Jesen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FFC94-F51F-470E-A05E-D256B308F42C}"/>
              </a:ext>
            </a:extLst>
          </p:cNvPr>
          <p:cNvSpPr txBox="1"/>
          <p:nvPr/>
        </p:nvSpPr>
        <p:spPr>
          <a:xfrm>
            <a:off x="1030491" y="4064491"/>
            <a:ext cx="107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15AB66-7326-4045-8EFA-CA39B6488E86}"/>
              </a:ext>
            </a:extLst>
          </p:cNvPr>
          <p:cNvSpPr txBox="1"/>
          <p:nvPr/>
        </p:nvSpPr>
        <p:spPr>
          <a:xfrm>
            <a:off x="590843" y="3972158"/>
            <a:ext cx="321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Medvjedica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685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1264</TotalTime>
  <Words>29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Zadatak:    Od zadanih riječi smisli kratku priču:</dc:title>
  <dc:creator>Nataša Kokan</dc:creator>
  <cp:lastModifiedBy>Nataša Kokan</cp:lastModifiedBy>
  <cp:revision>2</cp:revision>
  <dcterms:created xsi:type="dcterms:W3CDTF">2021-07-20T11:19:58Z</dcterms:created>
  <dcterms:modified xsi:type="dcterms:W3CDTF">2021-07-26T07:52:49Z</dcterms:modified>
</cp:coreProperties>
</file>