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704D0-47F2-4BA8-A939-8BD45F0A1E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A54B58-5114-4DB4-9E57-971999247C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3B9D-DA94-47DC-BBC7-C405BA452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253F-2A60-4A97-A1D1-A560201092F2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135C6-5674-4425-92FE-9C5C82CB4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EE607-715A-408D-AE87-B8507EED0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5B59-DF18-4049-A28F-3C690086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93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12A7F-6B36-442A-83C7-FD0FD9E9A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B260E8-8283-4199-BB13-70A9AC832A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CE2C3-FD50-41AE-904E-E12A66AED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253F-2A60-4A97-A1D1-A560201092F2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785E8-7E03-4E53-9841-9A554C779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159A2-751B-4214-B5DD-8532F5359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5B59-DF18-4049-A28F-3C690086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24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3F1033-5DFF-4DF6-93FE-17BB774781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98C5A6-18E6-41A3-8F2A-0D72FB16A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54245-FD28-4982-B19E-0788F2A58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253F-2A60-4A97-A1D1-A560201092F2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9EDAE-23B9-4015-8538-7E72D7E4A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C590E-0092-4926-8C9E-F77C558F5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5B59-DF18-4049-A28F-3C690086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68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FECC8-F873-40EB-9C7D-667CE6ADC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6D005-DA8D-43B1-BAA6-D8D204AB0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6CB30-BE82-47D6-AA45-837411647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253F-2A60-4A97-A1D1-A560201092F2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19AE4-577E-4603-B2B0-C50383B34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D585E-9D71-4DCC-B9EB-D74067381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5B59-DF18-4049-A28F-3C690086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32260-C9E7-4B1D-9050-7BBED5CA2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12B93-D941-4784-8CC8-DCEC24F60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607E8-2526-4F80-AFA0-A252D2F51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253F-2A60-4A97-A1D1-A560201092F2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BCB8A-8491-455F-8543-DD0CFFE4D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650D2-7F8E-4170-B7C2-E418B2CC7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5B59-DF18-4049-A28F-3C690086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35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92117-D229-400E-8BF5-1620A82E0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C7C0D-7E3B-49D5-AAB9-0751ACDBB2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C60AA2-F0C9-450E-A6AD-0E1CDBD1A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423C0-EC42-40FE-84F1-73E5D4B84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253F-2A60-4A97-A1D1-A560201092F2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E1523-0D96-4EE7-838F-DE73B7B60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A9A85A-D55C-45BC-9160-6EA33C206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5B59-DF18-4049-A28F-3C690086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5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354B-2250-4FAD-A668-D3050FCC3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D7159-22E4-49A4-9F9D-62FA70F22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BC354F-DEDB-4852-891A-4A95CE143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07210A-B345-409E-82EF-F47CB638FB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F2FEB1-98D1-4819-8B88-18F136D012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48B69C-DB6C-434C-AE48-64F99BB64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253F-2A60-4A97-A1D1-A560201092F2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26AED-1752-4D00-A6AF-B27D82E84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CC6B93-9DC7-4BF8-B79A-54EC87D5E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5B59-DF18-4049-A28F-3C690086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5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13A14-6341-4289-ABBD-857418D59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88F4B-E009-40AB-9AC0-5001DB9FB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253F-2A60-4A97-A1D1-A560201092F2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C6284-A25D-417D-B220-90E988120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5FA297-BFDF-49B4-A556-8BE4DAE57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5B59-DF18-4049-A28F-3C690086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9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F80DAB-70B1-4DBA-8797-B832AD4EC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253F-2A60-4A97-A1D1-A560201092F2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A31BB9-6574-4B49-A378-C146C1CF5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580A52-508E-4446-99E8-304329C5D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5B59-DF18-4049-A28F-3C690086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821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94CB2-C9B3-4C7C-BFC4-2975B57D9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C59EC-A382-432B-B5EC-F43B24763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515D5F-1971-45C4-816C-BE200529F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4E1687-BFEA-4FE8-AA51-035CEC38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253F-2A60-4A97-A1D1-A560201092F2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7CFD96-520D-4E4C-987C-75B19F78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FF5269-2928-43A8-A048-88DBCE249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5B59-DF18-4049-A28F-3C690086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09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E8333-F7E3-4DA9-9A9C-8A60789F8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5E57E1-1907-476C-B0CF-08B230A962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EED001-CB16-42DE-BB76-E3F2566F31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14CCD-1CAF-41CF-A190-76FC109AD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253F-2A60-4A97-A1D1-A560201092F2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77245C-9726-4760-92D6-42391577D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7EB76E-295B-4233-BD09-68D506736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5B59-DF18-4049-A28F-3C690086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31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3AE4B1-78F4-40AA-AA0C-72AD5372F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118CD-5A0C-4222-8E5C-638B24F64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52EC4-1D13-4A8C-AABE-AFAF3DA707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E253F-2A60-4A97-A1D1-A560201092F2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60953-193C-43DA-B736-8523C5E15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C9A516-2FDE-4083-989A-D15B2ABC58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65B59-DF18-4049-A28F-3C690086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198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1F852-BB85-427F-A8F2-422E930BF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Lord </a:t>
            </a:r>
            <a:r>
              <a:rPr lang="hr-HR" dirty="0" err="1"/>
              <a:t>Sandwich</a:t>
            </a:r>
            <a:r>
              <a:rPr lang="hr-HR" dirty="0"/>
              <a:t> (18. </a:t>
            </a:r>
            <a:r>
              <a:rPr lang="hr-HR"/>
              <a:t>st.)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8A0FC-0E69-4337-B3C4-18E6B20C8E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 descr="A painting of a person with a plate of food on the head&#10;&#10;Description automatically generated with low confidence">
            <a:extLst>
              <a:ext uri="{FF2B5EF4-FFF2-40B4-BE49-F238E27FC236}">
                <a16:creationId xmlns:a16="http://schemas.microsoft.com/office/drawing/2014/main" id="{C2AC7F19-3304-40A0-879B-1638D95E134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491" y="1669975"/>
            <a:ext cx="6734716" cy="4562043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F266DD-C7D7-4393-A6AC-29E4ADFAB8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Content Placeholder 9" descr="A picture containing person, stone&#10;&#10;Description automatically generated">
            <a:extLst>
              <a:ext uri="{FF2B5EF4-FFF2-40B4-BE49-F238E27FC236}">
                <a16:creationId xmlns:a16="http://schemas.microsoft.com/office/drawing/2014/main" id="{D0684869-7EC7-4259-BD01-DA5B5DFB6B23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93" y="1669975"/>
            <a:ext cx="4093698" cy="5188025"/>
          </a:xfrm>
        </p:spPr>
      </p:pic>
    </p:spTree>
    <p:extLst>
      <p:ext uri="{BB962C8B-B14F-4D97-AF65-F5344CB8AC3E}">
        <p14:creationId xmlns:p14="http://schemas.microsoft.com/office/powerpoint/2010/main" val="15209212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people sitting around a table&#10;&#10;Description automatically generated with medium confidence">
            <a:extLst>
              <a:ext uri="{FF2B5EF4-FFF2-40B4-BE49-F238E27FC236}">
                <a16:creationId xmlns:a16="http://schemas.microsoft.com/office/drawing/2014/main" id="{88B442AE-EFB0-41F1-8B8C-82F5DCCF0D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183" y="331538"/>
            <a:ext cx="9703075" cy="630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590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2850</TotalTime>
  <Words>7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Lord Sandwich (18. st.)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Lord Sandwich</dc:title>
  <dc:creator>Nataša Kokan</dc:creator>
  <cp:lastModifiedBy>Nataša Kokan</cp:lastModifiedBy>
  <cp:revision>4</cp:revision>
  <dcterms:created xsi:type="dcterms:W3CDTF">2021-07-22T16:03:30Z</dcterms:created>
  <dcterms:modified xsi:type="dcterms:W3CDTF">2021-07-30T09:54:54Z</dcterms:modified>
</cp:coreProperties>
</file>