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0" r:id="rId3"/>
    <p:sldId id="257" r:id="rId4"/>
    <p:sldId id="264" r:id="rId5"/>
    <p:sldId id="261" r:id="rId6"/>
    <p:sldId id="268" r:id="rId7"/>
    <p:sldId id="269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ša Kokan" initials="NK" lastIdx="1" clrIdx="0">
    <p:extLst>
      <p:ext uri="{19B8F6BF-5375-455C-9EA6-DF929625EA0E}">
        <p15:presenceInfo xmlns:p15="http://schemas.microsoft.com/office/powerpoint/2012/main" userId="S::natasakokan@aemn.pt::6dbc43a0-fa7c-43ac-9453-b1499c5233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6T18:08:47.20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939D7-1DE8-47B4-A89F-2E2031270AEB}" type="datetimeFigureOut">
              <a:rPr lang="hr-HR" smtClean="0"/>
              <a:t>26.7.2021.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9853A-8F09-4A04-AD5F-D8D6E98E34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57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853A-8F09-4A04-AD5F-D8D6E98E34D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5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ILVIO\Desktop\300px-Flag_of_Croat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4" y="685800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ILVIO\Desktop\g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0" y="3607893"/>
            <a:ext cx="4419599" cy="23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ILVIO\Desktop\hke_0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04800"/>
            <a:ext cx="352984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B9030-0513-4C1A-9368-3D036696C2DA}"/>
              </a:ext>
            </a:extLst>
          </p:cNvPr>
          <p:cNvSpPr txBox="1"/>
          <p:nvPr/>
        </p:nvSpPr>
        <p:spPr>
          <a:xfrm flipH="1">
            <a:off x="6400800" y="6368534"/>
            <a:ext cx="396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Izvor fotografija: internet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183963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dirty="0"/>
              <a:t>Antun mihanović (1796. – 1861.)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SILVIO\Desktop\Mihanović\antun mihanovi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9466"/>
            <a:ext cx="7315200" cy="45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2467E-FB60-442D-A2E6-03CF277460EC}"/>
              </a:ext>
            </a:extLst>
          </p:cNvPr>
          <p:cNvSpPr txBox="1"/>
          <p:nvPr/>
        </p:nvSpPr>
        <p:spPr>
          <a:xfrm>
            <a:off x="7010400" y="6019799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Izvor fotografije: internet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014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LVIO\Desktop\Mihanović\A-MIHANOV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9390"/>
            <a:ext cx="8610601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E925C9-F593-407A-8BB5-9D47382D97AC}"/>
              </a:ext>
            </a:extLst>
          </p:cNvPr>
          <p:cNvSpPr txBox="1"/>
          <p:nvPr/>
        </p:nvSpPr>
        <p:spPr>
          <a:xfrm>
            <a:off x="6858000" y="6477000"/>
            <a:ext cx="1981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Izvor fotografija: internet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4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sz="3200" b="1" dirty="0"/>
              <a:t>JOSIP RUNJANIN (1821. - 1878.)</a:t>
            </a:r>
          </a:p>
        </p:txBody>
      </p:sp>
      <p:pic>
        <p:nvPicPr>
          <p:cNvPr id="1026" name="Picture 2" descr="C:\Users\SILVIO\Desktop\0-1512714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3887"/>
            <a:ext cx="7620000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AE0720-9948-4C19-B174-8A162E20E16B}"/>
              </a:ext>
            </a:extLst>
          </p:cNvPr>
          <p:cNvSpPr txBox="1"/>
          <p:nvPr/>
        </p:nvSpPr>
        <p:spPr>
          <a:xfrm>
            <a:off x="6858000" y="6234112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Izvor fotografije: internet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768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LVIO\Desktop\26-Spomenikhimn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77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F96A5A-5B5A-4F75-9A94-7D8D3C30EF16}"/>
              </a:ext>
            </a:extLst>
          </p:cNvPr>
          <p:cNvSpPr txBox="1"/>
          <p:nvPr/>
        </p:nvSpPr>
        <p:spPr>
          <a:xfrm>
            <a:off x="7086600" y="6192129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Izvor fotografije: internet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656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VIO\Desktop\mihanović8-e1465509801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80" y="762000"/>
            <a:ext cx="776287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F73A3-645B-4FD3-BEB7-D675136796C4}"/>
              </a:ext>
            </a:extLst>
          </p:cNvPr>
          <p:cNvSpPr txBox="1"/>
          <p:nvPr/>
        </p:nvSpPr>
        <p:spPr>
          <a:xfrm>
            <a:off x="6978069" y="6090138"/>
            <a:ext cx="2165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Izvor fotografije: internet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37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Sava               Drava            Dunav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SILVIO\Desktop\s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514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LVIO\Desktop\dr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LVIO\Desktop\dun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590583"/>
            <a:ext cx="2190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ILVIO\Desktop\data=062ytdaOvswGmuXz23pi1U7nOxrkkXilTNpVNGR0F4PxBv01dnV-4mKTfhaPDH6c6MQKAiWtfifL_orQqlmzeBpBay5_nMN9lTZk3I2MTHOaFxXaJI_Ej6TJAnQq-66c5Naa718X4Yzc2prOYq23H-y1wCjFVCeg9Vs17315GkKEplKJhUs19kG27CHRGACh3CEa9oPd2uy-VxZjP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995057"/>
            <a:ext cx="2362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ILVIO\Desktop\data=T0ses51eUI4FiOIkKw4szLgnLmdhbLCe48LBe3HdQctsw4G31IsqiWJwRU2x8vJqU18q5UF2VMiMy7HPOv7r9Oy-HXE78IgMbH8NVfBz451EnzHaUlqNUSNTrw3SQxoY9xX_ZyYHnoIr4fJgV99IXL_-trC9NQHS5xNGEKvheZ-8LRP1VwyHRN8cHNJe3-0kRzc0935sFNjKxnOsY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95057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ILVIO\Desktop\data=2sDKZ4jUfw9nU3SALb2byGe9cHIsjmzQO5rGHl7HYc0j4347jycg3ZO3mdNcIJ9K16EGfRFBgEBiOlsFf26klUIPCAGHppX9v3_9li1e9pi-0OjQCNNIk89VlD0mHo0NSZmMvhv2CtuVBeDOPBJaewkoxvYJbK7n4XjkFaqOghPP6dB87pHML5eVAC86jSQoI5WBh8aVsw2JjVWEk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5" y="3995057"/>
            <a:ext cx="244588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9521C1-261B-4318-916A-85066061A04E}"/>
              </a:ext>
            </a:extLst>
          </p:cNvPr>
          <p:cNvSpPr txBox="1"/>
          <p:nvPr/>
        </p:nvSpPr>
        <p:spPr>
          <a:xfrm>
            <a:off x="7210425" y="6321752"/>
            <a:ext cx="2952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Izvor fotografija: internet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40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3175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sz="3600" dirty="0"/>
              <a:t>Zadatak: </a:t>
            </a:r>
            <a:br>
              <a:rPr lang="hr-HR" dirty="0"/>
            </a:br>
            <a:r>
              <a:rPr lang="hr-HR" sz="2800" dirty="0"/>
              <a:t>Antun Mihanović je objavio tekst himne 1835. godine, prije 184 godine. Što bi dodao/dodala pjesnikovu viđenju domovine s obzirom na život u 21. stoljeću? Koje bi </a:t>
            </a:r>
            <a:r>
              <a:rPr lang="hr-HR" sz="2800"/>
              <a:t>pojedinosti uključio/uključila </a:t>
            </a:r>
            <a:r>
              <a:rPr lang="hr-HR" sz="2800" dirty="0"/>
              <a:t>u stihove himne kojima bi predstavio/predstavila suvremenu Republiku Hrvatsku?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SILVIO\Desktop\k_336148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282"/>
            <a:ext cx="2100717" cy="21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LVIO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04" y="179282"/>
            <a:ext cx="2338896" cy="165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LVIO\Desktop\ancient-zagreb-bike-t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9282"/>
            <a:ext cx="2994951" cy="21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E9B1E-25BB-40AA-88DB-8FACCEE67B8B}"/>
              </a:ext>
            </a:extLst>
          </p:cNvPr>
          <p:cNvSpPr txBox="1"/>
          <p:nvPr/>
        </p:nvSpPr>
        <p:spPr>
          <a:xfrm>
            <a:off x="7060075" y="6109326"/>
            <a:ext cx="2994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Izvor fotografija: internet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84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6200"/>
            <a:ext cx="7772400" cy="4330700"/>
          </a:xfrm>
        </p:spPr>
        <p:txBody>
          <a:bodyPr>
            <a:noAutofit/>
          </a:bodyPr>
          <a:lstStyle/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endParaRPr lang="hr-HR" sz="2400" b="1" dirty="0"/>
          </a:p>
          <a:p>
            <a:r>
              <a:rPr lang="hr-HR" sz="2400" b="1" dirty="0"/>
              <a:t>Zanimljivosti o himnama:</a:t>
            </a:r>
          </a:p>
          <a:p>
            <a:pPr marL="342900" indent="-342900">
              <a:buFontTx/>
              <a:buChar char="-"/>
            </a:pPr>
            <a:r>
              <a:rPr lang="hr-HR" sz="2400" b="1" dirty="0"/>
              <a:t>španjolska himna nema tekst</a:t>
            </a:r>
          </a:p>
          <a:p>
            <a:pPr marL="342900" indent="-342900">
              <a:buFontTx/>
              <a:buChar char="-"/>
            </a:pPr>
            <a:r>
              <a:rPr lang="hr-HR" sz="2400" b="1" dirty="0"/>
              <a:t>najstarija je himna Velike Britanije - Bože, čuvaj kralja/kraljicu</a:t>
            </a:r>
          </a:p>
          <a:p>
            <a:pPr marL="342900" indent="-342900">
              <a:buFontTx/>
              <a:buChar char="-"/>
            </a:pPr>
            <a:r>
              <a:rPr lang="hr-HR" sz="2400" b="1" dirty="0"/>
              <a:t>Marseljeza je francuska državna himna</a:t>
            </a:r>
          </a:p>
          <a:p>
            <a:pPr marL="342900" indent="-342900">
              <a:buFontTx/>
              <a:buChar char="-"/>
            </a:pPr>
            <a:r>
              <a:rPr lang="hr-HR" sz="2400" b="1" dirty="0"/>
              <a:t>himna je Europske unije Oda radosti, posljednji stavak Beethovenove 9. simfonije</a:t>
            </a:r>
          </a:p>
          <a:p>
            <a:pPr marL="342900" indent="-342900">
              <a:buFontTx/>
              <a:buChar char="-"/>
            </a:pPr>
            <a:endParaRPr lang="hr-HR" sz="2400" b="1" dirty="0"/>
          </a:p>
          <a:p>
            <a:pPr marL="342900" indent="-342900">
              <a:buFontTx/>
              <a:buChar char="-"/>
            </a:pPr>
            <a:endParaRPr lang="hr-HR" sz="2400" b="1" dirty="0"/>
          </a:p>
          <a:p>
            <a:pPr marL="342900" indent="-342900">
              <a:buFontTx/>
              <a:buChar char="-"/>
            </a:pPr>
            <a:endParaRPr lang="hr-HR" sz="2400" dirty="0"/>
          </a:p>
        </p:txBody>
      </p:sp>
      <p:pic>
        <p:nvPicPr>
          <p:cNvPr id="1026" name="Picture 2" descr="C:\Users\SILVIO\Desktop\Gst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89163"/>
            <a:ext cx="5211502" cy="30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EE28F-3156-4128-96E1-28072244C1C9}"/>
              </a:ext>
            </a:extLst>
          </p:cNvPr>
          <p:cNvSpPr txBox="1"/>
          <p:nvPr/>
        </p:nvSpPr>
        <p:spPr>
          <a:xfrm>
            <a:off x="7018028" y="628775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Izvor fotografije: internet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6164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149</Words>
  <Application>Microsoft Office PowerPoint</Application>
  <PresentationFormat>On-screen Show (4:3)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 Antun mihanović (1796. – 1861.)</vt:lpstr>
      <vt:lpstr>PowerPoint Presentation</vt:lpstr>
      <vt:lpstr>PowerPoint Presentation</vt:lpstr>
      <vt:lpstr>PowerPoint Presentation</vt:lpstr>
      <vt:lpstr>PowerPoint Presentation</vt:lpstr>
      <vt:lpstr>Sava               Drava            Dunav</vt:lpstr>
      <vt:lpstr> Zadatak:  Antun Mihanović je objavio tekst himne 1835. godine, prije 184 godine. Što bi dodao/dodala pjesnikovu viđenju domovine s obzirom na život u 21. stoljeću? Koje bi pojedinosti uključio/uključila u stihove himne kojima bi predstavio/predstavila suvremenu Republiku Hrvatsku?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SILVIO</dc:creator>
  <cp:lastModifiedBy>Nataša Kokan</cp:lastModifiedBy>
  <cp:revision>22</cp:revision>
  <dcterms:created xsi:type="dcterms:W3CDTF">2006-08-16T00:00:00Z</dcterms:created>
  <dcterms:modified xsi:type="dcterms:W3CDTF">2021-07-26T15:25:21Z</dcterms:modified>
</cp:coreProperties>
</file>